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25" r:id="rId5"/>
    <p:sldId id="307" r:id="rId6"/>
    <p:sldId id="338" r:id="rId7"/>
    <p:sldId id="312" r:id="rId8"/>
    <p:sldId id="341" r:id="rId9"/>
    <p:sldId id="362" r:id="rId10"/>
    <p:sldId id="361" r:id="rId11"/>
    <p:sldId id="354" r:id="rId12"/>
    <p:sldId id="355" r:id="rId13"/>
    <p:sldId id="342" r:id="rId14"/>
    <p:sldId id="317" r:id="rId15"/>
    <p:sldId id="347" r:id="rId16"/>
    <p:sldId id="344" r:id="rId17"/>
    <p:sldId id="343" r:id="rId18"/>
    <p:sldId id="345" r:id="rId19"/>
    <p:sldId id="346" r:id="rId20"/>
    <p:sldId id="336" r:id="rId21"/>
    <p:sldId id="348" r:id="rId22"/>
    <p:sldId id="358" r:id="rId23"/>
    <p:sldId id="359" r:id="rId24"/>
    <p:sldId id="337" r:id="rId25"/>
    <p:sldId id="356" r:id="rId26"/>
    <p:sldId id="349" r:id="rId27"/>
    <p:sldId id="350" r:id="rId28"/>
    <p:sldId id="351" r:id="rId29"/>
    <p:sldId id="357" r:id="rId30"/>
    <p:sldId id="315" r:id="rId31"/>
    <p:sldId id="360" r:id="rId32"/>
    <p:sldId id="364" r:id="rId33"/>
    <p:sldId id="32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D137CDE-31B9-4B8C-AB12-748A15043EF3}">
          <p14:sldIdLst>
            <p14:sldId id="325"/>
            <p14:sldId id="307"/>
            <p14:sldId id="338"/>
            <p14:sldId id="312"/>
            <p14:sldId id="341"/>
            <p14:sldId id="362"/>
            <p14:sldId id="361"/>
            <p14:sldId id="354"/>
            <p14:sldId id="355"/>
            <p14:sldId id="342"/>
            <p14:sldId id="317"/>
            <p14:sldId id="347"/>
            <p14:sldId id="344"/>
            <p14:sldId id="343"/>
            <p14:sldId id="345"/>
            <p14:sldId id="346"/>
            <p14:sldId id="336"/>
            <p14:sldId id="348"/>
            <p14:sldId id="358"/>
            <p14:sldId id="359"/>
            <p14:sldId id="337"/>
            <p14:sldId id="356"/>
            <p14:sldId id="349"/>
            <p14:sldId id="350"/>
            <p14:sldId id="351"/>
            <p14:sldId id="357"/>
            <p14:sldId id="315"/>
            <p14:sldId id="360"/>
            <p14:sldId id="36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75" d="100"/>
          <a:sy n="75" d="100"/>
        </p:scale>
        <p:origin x="902" y="4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#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9B778-2009-4916-80DF-3D3F2FF4433C}" type="doc">
      <dgm:prSet loTypeId="urn:microsoft.com/office/officeart/2005/8/layout/list1#1" loCatId="list" qsTypeId="urn:microsoft.com/office/officeart/2005/8/quickstyle/simple1#1" qsCatId="simple" csTypeId="urn:microsoft.com/office/officeart/2005/8/colors/accent2_2#1" csCatId="accent2" phldr="1"/>
      <dgm:spPr/>
      <dgm:t>
        <a:bodyPr/>
        <a:lstStyle/>
        <a:p>
          <a:endParaRPr lang="en-US"/>
        </a:p>
      </dgm:t>
    </dgm:pt>
    <dgm:pt modelId="{879F61E5-BD23-46E3-94CD-EC0B4485FBA0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F0-9537-490A-87C2-01176C7A1264}" type="parTrans" cxnId="{47C5438C-DA94-4420-9D0A-7C14760ADC1B}">
      <dgm:prSet/>
      <dgm:spPr/>
      <dgm:t>
        <a:bodyPr/>
        <a:lstStyle/>
        <a:p>
          <a:endParaRPr lang="en-US"/>
        </a:p>
      </dgm:t>
    </dgm:pt>
    <dgm:pt modelId="{80A74470-7A39-4AE8-B9E8-E78AE618B5DB}" type="sibTrans" cxnId="{47C5438C-DA94-4420-9D0A-7C14760ADC1B}">
      <dgm:prSet/>
      <dgm:spPr/>
      <dgm:t>
        <a:bodyPr/>
        <a:lstStyle/>
        <a:p>
          <a:endParaRPr lang="en-US"/>
        </a:p>
      </dgm:t>
    </dgm:pt>
    <dgm:pt modelId="{6146A7DF-4C9B-465E-929F-C6990717BABC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CB8FF5-33C2-49B1-AB61-79CC1F5FCFEB}" type="parTrans" cxnId="{87A1272C-87CC-49D8-B75C-4D292D2F2CDB}">
      <dgm:prSet/>
      <dgm:spPr/>
      <dgm:t>
        <a:bodyPr/>
        <a:lstStyle/>
        <a:p>
          <a:endParaRPr lang="en-US"/>
        </a:p>
      </dgm:t>
    </dgm:pt>
    <dgm:pt modelId="{C48A5931-A86A-4FD3-ABAA-F70D1E180E2D}" type="sibTrans" cxnId="{87A1272C-87CC-49D8-B75C-4D292D2F2CDB}">
      <dgm:prSet/>
      <dgm:spPr/>
      <dgm:t>
        <a:bodyPr/>
        <a:lstStyle/>
        <a:p>
          <a:endParaRPr lang="en-US"/>
        </a:p>
      </dgm:t>
    </dgm:pt>
    <dgm:pt modelId="{675B062A-2756-40E5-ABFB-72300AFEDC7A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6197B-2F64-45DE-B651-A6346C056794}" type="parTrans" cxnId="{7DFB7671-3ABC-497C-B6BF-7EBBFE823828}">
      <dgm:prSet/>
      <dgm:spPr/>
      <dgm:t>
        <a:bodyPr/>
        <a:lstStyle/>
        <a:p>
          <a:endParaRPr lang="en-US"/>
        </a:p>
      </dgm:t>
    </dgm:pt>
    <dgm:pt modelId="{67BE5E25-70E0-4B50-9A63-97724BE90467}" type="sibTrans" cxnId="{7DFB7671-3ABC-497C-B6BF-7EBBFE823828}">
      <dgm:prSet/>
      <dgm:spPr/>
      <dgm:t>
        <a:bodyPr/>
        <a:lstStyle/>
        <a:p>
          <a:endParaRPr lang="en-US"/>
        </a:p>
      </dgm:t>
    </dgm:pt>
    <dgm:pt modelId="{42DD822A-5003-4499-BF4D-DA49193D9451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DDB80C-7CF9-4255-B317-7FAEB279E76B}" type="parTrans" cxnId="{71C684DC-BC36-4CC1-B0A8-C64289D4DAA0}">
      <dgm:prSet/>
      <dgm:spPr/>
      <dgm:t>
        <a:bodyPr/>
        <a:lstStyle/>
        <a:p>
          <a:endParaRPr lang="en-US"/>
        </a:p>
      </dgm:t>
    </dgm:pt>
    <dgm:pt modelId="{60DF4EE5-71F5-45E7-9878-6838886A16E7}" type="sibTrans" cxnId="{71C684DC-BC36-4CC1-B0A8-C64289D4DAA0}">
      <dgm:prSet/>
      <dgm:spPr/>
      <dgm:t>
        <a:bodyPr/>
        <a:lstStyle/>
        <a:p>
          <a:endParaRPr lang="en-US"/>
        </a:p>
      </dgm:t>
    </dgm:pt>
    <dgm:pt modelId="{C0AC23E4-D24B-422E-8639-C6E025E9C898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D888DC-420D-4176-AC18-DA51411C079A}" type="parTrans" cxnId="{0EB3CFB1-1179-4EF0-81EE-86E14086C929}">
      <dgm:prSet/>
      <dgm:spPr/>
      <dgm:t>
        <a:bodyPr/>
        <a:lstStyle/>
        <a:p>
          <a:endParaRPr lang="en-US"/>
        </a:p>
      </dgm:t>
    </dgm:pt>
    <dgm:pt modelId="{77F98A56-696B-44AA-A464-DF8FA86BF83F}" type="sibTrans" cxnId="{0EB3CFB1-1179-4EF0-81EE-86E14086C929}">
      <dgm:prSet/>
      <dgm:spPr/>
      <dgm:t>
        <a:bodyPr/>
        <a:lstStyle/>
        <a:p>
          <a:endParaRPr lang="en-US"/>
        </a:p>
      </dgm:t>
    </dgm:pt>
    <dgm:pt modelId="{8AE55F6A-8FBF-431C-8E6A-10CEC6251636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Tra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74A0B-8012-4861-87A6-C60BDB2BE2FB}" type="parTrans" cxnId="{F13D3B67-FE53-4C66-A21B-41A22E101CD7}">
      <dgm:prSet/>
      <dgm:spPr/>
      <dgm:t>
        <a:bodyPr/>
        <a:lstStyle/>
        <a:p>
          <a:endParaRPr lang="en-US"/>
        </a:p>
      </dgm:t>
    </dgm:pt>
    <dgm:pt modelId="{A0BC3CE1-A4B7-4C77-BE57-BB80C0C07CD5}" type="sibTrans" cxnId="{F13D3B67-FE53-4C66-A21B-41A22E101CD7}">
      <dgm:prSet/>
      <dgm:spPr/>
      <dgm:t>
        <a:bodyPr/>
        <a:lstStyle/>
        <a:p>
          <a:endParaRPr lang="en-US"/>
        </a:p>
      </dgm:t>
    </dgm:pt>
    <dgm:pt modelId="{95676D1C-D417-4C02-B99C-D61FABD81AF2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ca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D59AF6-B9CF-4079-802A-5F75DC4443E1}" type="parTrans" cxnId="{C9704FFB-9F93-4A1A-85E1-F4B450C889C7}">
      <dgm:prSet/>
      <dgm:spPr/>
      <dgm:t>
        <a:bodyPr/>
        <a:lstStyle/>
        <a:p>
          <a:endParaRPr lang="en-US"/>
        </a:p>
      </dgm:t>
    </dgm:pt>
    <dgm:pt modelId="{52C9E1C9-4145-422F-B052-F14344EA1CA2}" type="sibTrans" cxnId="{C9704FFB-9F93-4A1A-85E1-F4B450C889C7}">
      <dgm:prSet/>
      <dgm:spPr/>
      <dgm:t>
        <a:bodyPr/>
        <a:lstStyle/>
        <a:p>
          <a:endParaRPr lang="en-US"/>
        </a:p>
      </dgm:t>
    </dgm:pt>
    <dgm:pt modelId="{4BDE5269-106F-4C8A-BBF4-87BBFF274E9C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6438D5-D989-469F-87EE-0A5409A1C491}" type="parTrans" cxnId="{BF595E95-6A06-4017-8C1F-B147118CE2CB}">
      <dgm:prSet/>
      <dgm:spPr/>
      <dgm:t>
        <a:bodyPr/>
        <a:lstStyle/>
        <a:p>
          <a:endParaRPr lang="en-US"/>
        </a:p>
      </dgm:t>
    </dgm:pt>
    <dgm:pt modelId="{B991119A-746F-45B8-A11D-7EF7CECD83AA}" type="sibTrans" cxnId="{BF595E95-6A06-4017-8C1F-B147118CE2CB}">
      <dgm:prSet/>
      <dgm:spPr/>
      <dgm:t>
        <a:bodyPr/>
        <a:lstStyle/>
        <a:p>
          <a:endParaRPr lang="en-US"/>
        </a:p>
      </dgm:t>
    </dgm:pt>
    <dgm:pt modelId="{408724F9-F9E1-4FB5-8AFB-95C21727161B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5C2695-5C55-4573-A1AC-DE8BB6DC49F2}" type="parTrans" cxnId="{5B8E5FCD-3D40-4582-8657-41F6EE4336E7}">
      <dgm:prSet/>
      <dgm:spPr/>
      <dgm:t>
        <a:bodyPr/>
        <a:lstStyle/>
        <a:p>
          <a:endParaRPr lang="en-US"/>
        </a:p>
      </dgm:t>
    </dgm:pt>
    <dgm:pt modelId="{BC416A8C-3C93-438F-9F10-BE77B4C86A4E}" type="sibTrans" cxnId="{5B8E5FCD-3D40-4582-8657-41F6EE4336E7}">
      <dgm:prSet/>
      <dgm:spPr/>
      <dgm:t>
        <a:bodyPr/>
        <a:lstStyle/>
        <a:p>
          <a:endParaRPr lang="en-US"/>
        </a:p>
      </dgm:t>
    </dgm:pt>
    <dgm:pt modelId="{4AB83947-128B-4923-8E5F-F44C399A067A}">
      <dgm:prSet/>
      <dgm:spPr/>
      <dgm:t>
        <a:bodyPr/>
        <a:lstStyle/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0A0649-F94D-431E-9985-5D90EAE79EA8}" type="parTrans" cxnId="{A16B02E2-737D-4C80-A4DF-C57EFF7B0C4C}">
      <dgm:prSet/>
      <dgm:spPr/>
      <dgm:t>
        <a:bodyPr/>
        <a:lstStyle/>
        <a:p>
          <a:endParaRPr lang="en-US"/>
        </a:p>
      </dgm:t>
    </dgm:pt>
    <dgm:pt modelId="{E3B426DA-540B-4289-8604-2815AD5F68FA}" type="sibTrans" cxnId="{A16B02E2-737D-4C80-A4DF-C57EFF7B0C4C}">
      <dgm:prSet/>
      <dgm:spPr/>
      <dgm:t>
        <a:bodyPr/>
        <a:lstStyle/>
        <a:p>
          <a:endParaRPr lang="en-US"/>
        </a:p>
      </dgm:t>
    </dgm:pt>
    <dgm:pt modelId="{843FE5A6-37D2-4455-8779-A2C729F91EEA}" type="pres">
      <dgm:prSet presAssocID="{2DC9B778-2009-4916-80DF-3D3F2FF4433C}" presName="linear" presStyleCnt="0">
        <dgm:presLayoutVars>
          <dgm:dir/>
          <dgm:animLvl val="lvl"/>
          <dgm:resizeHandles val="exact"/>
        </dgm:presLayoutVars>
      </dgm:prSet>
      <dgm:spPr/>
    </dgm:pt>
    <dgm:pt modelId="{7EE8938E-ABCD-4BCA-B35D-ECA7DB33B8D2}" type="pres">
      <dgm:prSet presAssocID="{879F61E5-BD23-46E3-94CD-EC0B4485FBA0}" presName="parentLin" presStyleCnt="0"/>
      <dgm:spPr/>
    </dgm:pt>
    <dgm:pt modelId="{BDF1EAC6-A6E3-4E84-AB9B-8B14F1933E86}" type="pres">
      <dgm:prSet presAssocID="{879F61E5-BD23-46E3-94CD-EC0B4485FBA0}" presName="parentLeftMargin" presStyleLbl="node1" presStyleIdx="0" presStyleCnt="1"/>
      <dgm:spPr/>
    </dgm:pt>
    <dgm:pt modelId="{C82F78E4-9F4B-4F4D-BC4F-EC875C577B3D}" type="pres">
      <dgm:prSet presAssocID="{879F61E5-BD23-46E3-94CD-EC0B4485FBA0}" presName="parentText" presStyleLbl="node1" presStyleIdx="0" presStyleCnt="1" custScaleX="98723" custScaleY="78218">
        <dgm:presLayoutVars>
          <dgm:chMax val="0"/>
          <dgm:bulletEnabled val="1"/>
        </dgm:presLayoutVars>
      </dgm:prSet>
      <dgm:spPr/>
    </dgm:pt>
    <dgm:pt modelId="{AE52C197-5747-4BC0-86ED-B2D80A94A5E9}" type="pres">
      <dgm:prSet presAssocID="{879F61E5-BD23-46E3-94CD-EC0B4485FBA0}" presName="negativeSpace" presStyleCnt="0"/>
      <dgm:spPr/>
    </dgm:pt>
    <dgm:pt modelId="{195636CA-6752-4AA0-AD4C-51C82A66F523}" type="pres">
      <dgm:prSet presAssocID="{879F61E5-BD23-46E3-94CD-EC0B4485FBA0}" presName="childText" presStyleLbl="conFgAcc1" presStyleIdx="0" presStyleCnt="1" custLinFactNeighborX="-1533">
        <dgm:presLayoutVars>
          <dgm:bulletEnabled val="1"/>
        </dgm:presLayoutVars>
      </dgm:prSet>
      <dgm:spPr/>
    </dgm:pt>
  </dgm:ptLst>
  <dgm:cxnLst>
    <dgm:cxn modelId="{8C264224-0CC7-4862-B6D2-462BD8813D62}" type="presOf" srcId="{C0AC23E4-D24B-422E-8639-C6E025E9C898}" destId="{195636CA-6752-4AA0-AD4C-51C82A66F523}" srcOrd="0" destOrd="3" presId="urn:microsoft.com/office/officeart/2005/8/layout/list1#1"/>
    <dgm:cxn modelId="{87A1272C-87CC-49D8-B75C-4D292D2F2CDB}" srcId="{879F61E5-BD23-46E3-94CD-EC0B4485FBA0}" destId="{6146A7DF-4C9B-465E-929F-C6990717BABC}" srcOrd="0" destOrd="0" parTransId="{28CB8FF5-33C2-49B1-AB61-79CC1F5FCFEB}" sibTransId="{C48A5931-A86A-4FD3-ABAA-F70D1E180E2D}"/>
    <dgm:cxn modelId="{F13D3B67-FE53-4C66-A21B-41A22E101CD7}" srcId="{879F61E5-BD23-46E3-94CD-EC0B4485FBA0}" destId="{8AE55F6A-8FBF-431C-8E6A-10CEC6251636}" srcOrd="4" destOrd="0" parTransId="{A0874A0B-8012-4861-87A6-C60BDB2BE2FB}" sibTransId="{A0BC3CE1-A4B7-4C77-BE57-BB80C0C07CD5}"/>
    <dgm:cxn modelId="{779DE94F-D8F4-4C32-AEE2-5A524E4F881E}" type="presOf" srcId="{879F61E5-BD23-46E3-94CD-EC0B4485FBA0}" destId="{BDF1EAC6-A6E3-4E84-AB9B-8B14F1933E86}" srcOrd="0" destOrd="0" presId="urn:microsoft.com/office/officeart/2005/8/layout/list1#1"/>
    <dgm:cxn modelId="{7DFB7671-3ABC-497C-B6BF-7EBBFE823828}" srcId="{879F61E5-BD23-46E3-94CD-EC0B4485FBA0}" destId="{675B062A-2756-40E5-ABFB-72300AFEDC7A}" srcOrd="1" destOrd="0" parTransId="{F996197B-2F64-45DE-B651-A6346C056794}" sibTransId="{67BE5E25-70E0-4B50-9A63-97724BE90467}"/>
    <dgm:cxn modelId="{FD26A554-16F3-46B1-90CF-F8D2A4442D65}" type="presOf" srcId="{879F61E5-BD23-46E3-94CD-EC0B4485FBA0}" destId="{C82F78E4-9F4B-4F4D-BC4F-EC875C577B3D}" srcOrd="1" destOrd="0" presId="urn:microsoft.com/office/officeart/2005/8/layout/list1#1"/>
    <dgm:cxn modelId="{47C5438C-DA94-4420-9D0A-7C14760ADC1B}" srcId="{2DC9B778-2009-4916-80DF-3D3F2FF4433C}" destId="{879F61E5-BD23-46E3-94CD-EC0B4485FBA0}" srcOrd="0" destOrd="0" parTransId="{C46717F0-9537-490A-87C2-01176C7A1264}" sibTransId="{80A74470-7A39-4AE8-B9E8-E78AE618B5DB}"/>
    <dgm:cxn modelId="{F69FAA8D-A2A0-41D9-A148-F596BFD57195}" type="presOf" srcId="{4BDE5269-106F-4C8A-BBF4-87BBFF274E9C}" destId="{195636CA-6752-4AA0-AD4C-51C82A66F523}" srcOrd="0" destOrd="8" presId="urn:microsoft.com/office/officeart/2005/8/layout/list1#1"/>
    <dgm:cxn modelId="{5E8B9791-5666-40D3-9FDE-F4F9BA7FE441}" type="presOf" srcId="{408724F9-F9E1-4FB5-8AFB-95C21727161B}" destId="{195636CA-6752-4AA0-AD4C-51C82A66F523}" srcOrd="0" destOrd="7" presId="urn:microsoft.com/office/officeart/2005/8/layout/list1#1"/>
    <dgm:cxn modelId="{BF595E95-6A06-4017-8C1F-B147118CE2CB}" srcId="{879F61E5-BD23-46E3-94CD-EC0B4485FBA0}" destId="{4BDE5269-106F-4C8A-BBF4-87BBFF274E9C}" srcOrd="8" destOrd="0" parTransId="{4D6438D5-D989-469F-87EE-0A5409A1C491}" sibTransId="{B991119A-746F-45B8-A11D-7EF7CECD83AA}"/>
    <dgm:cxn modelId="{797090A0-19D6-4634-B4BC-203214DA831E}" type="presOf" srcId="{675B062A-2756-40E5-ABFB-72300AFEDC7A}" destId="{195636CA-6752-4AA0-AD4C-51C82A66F523}" srcOrd="0" destOrd="1" presId="urn:microsoft.com/office/officeart/2005/8/layout/list1#1"/>
    <dgm:cxn modelId="{3D1215A3-4866-4CF1-9370-2333D8E77AC2}" type="presOf" srcId="{2DC9B778-2009-4916-80DF-3D3F2FF4433C}" destId="{843FE5A6-37D2-4455-8779-A2C729F91EEA}" srcOrd="0" destOrd="0" presId="urn:microsoft.com/office/officeart/2005/8/layout/list1#1"/>
    <dgm:cxn modelId="{FCD21AA5-2053-48C4-95F9-D3E55E736E06}" type="presOf" srcId="{42DD822A-5003-4499-BF4D-DA49193D9451}" destId="{195636CA-6752-4AA0-AD4C-51C82A66F523}" srcOrd="0" destOrd="2" presId="urn:microsoft.com/office/officeart/2005/8/layout/list1#1"/>
    <dgm:cxn modelId="{0EB3CFB1-1179-4EF0-81EE-86E14086C929}" srcId="{879F61E5-BD23-46E3-94CD-EC0B4485FBA0}" destId="{C0AC23E4-D24B-422E-8639-C6E025E9C898}" srcOrd="3" destOrd="0" parTransId="{1AD888DC-420D-4176-AC18-DA51411C079A}" sibTransId="{77F98A56-696B-44AA-A464-DF8FA86BF83F}"/>
    <dgm:cxn modelId="{77F052C8-7BF8-4D14-B62B-5BA9F4CC7BBD}" type="presOf" srcId="{95676D1C-D417-4C02-B99C-D61FABD81AF2}" destId="{195636CA-6752-4AA0-AD4C-51C82A66F523}" srcOrd="0" destOrd="5" presId="urn:microsoft.com/office/officeart/2005/8/layout/list1#1"/>
    <dgm:cxn modelId="{5B8E5FCD-3D40-4582-8657-41F6EE4336E7}" srcId="{879F61E5-BD23-46E3-94CD-EC0B4485FBA0}" destId="{408724F9-F9E1-4FB5-8AFB-95C21727161B}" srcOrd="7" destOrd="0" parTransId="{945C2695-5C55-4573-A1AC-DE8BB6DC49F2}" sibTransId="{BC416A8C-3C93-438F-9F10-BE77B4C86A4E}"/>
    <dgm:cxn modelId="{06FFDAD0-B025-4BC6-B084-C6FED198B046}" type="presOf" srcId="{8AE55F6A-8FBF-431C-8E6A-10CEC6251636}" destId="{195636CA-6752-4AA0-AD4C-51C82A66F523}" srcOrd="0" destOrd="4" presId="urn:microsoft.com/office/officeart/2005/8/layout/list1#1"/>
    <dgm:cxn modelId="{71C684DC-BC36-4CC1-B0A8-C64289D4DAA0}" srcId="{879F61E5-BD23-46E3-94CD-EC0B4485FBA0}" destId="{42DD822A-5003-4499-BF4D-DA49193D9451}" srcOrd="2" destOrd="0" parTransId="{FCDDB80C-7CF9-4255-B317-7FAEB279E76B}" sibTransId="{60DF4EE5-71F5-45E7-9878-6838886A16E7}"/>
    <dgm:cxn modelId="{A16B02E2-737D-4C80-A4DF-C57EFF7B0C4C}" srcId="{879F61E5-BD23-46E3-94CD-EC0B4485FBA0}" destId="{4AB83947-128B-4923-8E5F-F44C399A067A}" srcOrd="6" destOrd="0" parTransId="{C80A0649-F94D-431E-9985-5D90EAE79EA8}" sibTransId="{E3B426DA-540B-4289-8604-2815AD5F68FA}"/>
    <dgm:cxn modelId="{C9704FFB-9F93-4A1A-85E1-F4B450C889C7}" srcId="{879F61E5-BD23-46E3-94CD-EC0B4485FBA0}" destId="{95676D1C-D417-4C02-B99C-D61FABD81AF2}" srcOrd="5" destOrd="0" parTransId="{C2D59AF6-B9CF-4079-802A-5F75DC4443E1}" sibTransId="{52C9E1C9-4145-422F-B052-F14344EA1CA2}"/>
    <dgm:cxn modelId="{DE5DB6FB-1BEE-4E05-B7D5-DA5164D9F370}" type="presOf" srcId="{4AB83947-128B-4923-8E5F-F44C399A067A}" destId="{195636CA-6752-4AA0-AD4C-51C82A66F523}" srcOrd="0" destOrd="6" presId="urn:microsoft.com/office/officeart/2005/8/layout/list1#1"/>
    <dgm:cxn modelId="{A8947AFD-9915-44D6-814C-63B40018B7D6}" type="presOf" srcId="{6146A7DF-4C9B-465E-929F-C6990717BABC}" destId="{195636CA-6752-4AA0-AD4C-51C82A66F523}" srcOrd="0" destOrd="0" presId="urn:microsoft.com/office/officeart/2005/8/layout/list1#1"/>
    <dgm:cxn modelId="{7DE83F68-AC64-4467-BEC4-46BC2672C43F}" type="presParOf" srcId="{843FE5A6-37D2-4455-8779-A2C729F91EEA}" destId="{7EE8938E-ABCD-4BCA-B35D-ECA7DB33B8D2}" srcOrd="0" destOrd="0" presId="urn:microsoft.com/office/officeart/2005/8/layout/list1#1"/>
    <dgm:cxn modelId="{0F6EC5E6-C170-44EB-B37D-8034BE3681D4}" type="presParOf" srcId="{7EE8938E-ABCD-4BCA-B35D-ECA7DB33B8D2}" destId="{BDF1EAC6-A6E3-4E84-AB9B-8B14F1933E86}" srcOrd="0" destOrd="0" presId="urn:microsoft.com/office/officeart/2005/8/layout/list1#1"/>
    <dgm:cxn modelId="{30ACD213-42B0-479C-9FA0-6FBA63B22AAF}" type="presParOf" srcId="{7EE8938E-ABCD-4BCA-B35D-ECA7DB33B8D2}" destId="{C82F78E4-9F4B-4F4D-BC4F-EC875C577B3D}" srcOrd="1" destOrd="0" presId="urn:microsoft.com/office/officeart/2005/8/layout/list1#1"/>
    <dgm:cxn modelId="{A79736AD-998F-49C1-945D-89FD04E38B9B}" type="presParOf" srcId="{843FE5A6-37D2-4455-8779-A2C729F91EEA}" destId="{AE52C197-5747-4BC0-86ED-B2D80A94A5E9}" srcOrd="1" destOrd="0" presId="urn:microsoft.com/office/officeart/2005/8/layout/list1#1"/>
    <dgm:cxn modelId="{8BEE1D40-0A94-4D93-998D-06C0138B68E0}" type="presParOf" srcId="{843FE5A6-37D2-4455-8779-A2C729F91EEA}" destId="{195636CA-6752-4AA0-AD4C-51C82A66F523}" srcOrd="2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C9B778-2009-4916-80DF-3D3F2FF4433C}" type="doc">
      <dgm:prSet loTypeId="urn:microsoft.com/office/officeart/2005/8/layout/list1#2" loCatId="list" qsTypeId="urn:microsoft.com/office/officeart/2005/8/quickstyle/simple1#2" qsCatId="simple" csTypeId="urn:microsoft.com/office/officeart/2005/8/colors/accent2_2#2" csCatId="accent2" phldr="1"/>
      <dgm:spPr/>
      <dgm:t>
        <a:bodyPr/>
        <a:lstStyle/>
        <a:p>
          <a:endParaRPr lang="en-US"/>
        </a:p>
      </dgm:t>
    </dgm:pt>
    <dgm:pt modelId="{879F61E5-BD23-46E3-94CD-EC0B4485FBA0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6717F0-9537-490A-87C2-01176C7A1264}" type="parTrans" cxnId="{47C5438C-DA94-4420-9D0A-7C14760ADC1B}">
      <dgm:prSet/>
      <dgm:spPr/>
      <dgm:t>
        <a:bodyPr/>
        <a:lstStyle/>
        <a:p>
          <a:endParaRPr lang="en-US"/>
        </a:p>
      </dgm:t>
    </dgm:pt>
    <dgm:pt modelId="{80A74470-7A39-4AE8-B9E8-E78AE618B5DB}" type="sibTrans" cxnId="{47C5438C-DA94-4420-9D0A-7C14760ADC1B}">
      <dgm:prSet/>
      <dgm:spPr/>
      <dgm:t>
        <a:bodyPr/>
        <a:lstStyle/>
        <a:p>
          <a:endParaRPr lang="en-US"/>
        </a:p>
      </dgm:t>
    </dgm:pt>
    <dgm:pt modelId="{6146A7DF-4C9B-465E-929F-C6990717BABC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Quản lý khách hàng 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CB8FF5-33C2-49B1-AB61-79CC1F5FCFEB}" type="parTrans" cxnId="{87A1272C-87CC-49D8-B75C-4D292D2F2CDB}">
      <dgm:prSet/>
      <dgm:spPr/>
      <dgm:t>
        <a:bodyPr/>
        <a:lstStyle/>
        <a:p>
          <a:endParaRPr lang="en-US"/>
        </a:p>
      </dgm:t>
    </dgm:pt>
    <dgm:pt modelId="{C48A5931-A86A-4FD3-ABAA-F70D1E180E2D}" type="sibTrans" cxnId="{87A1272C-87CC-49D8-B75C-4D292D2F2CDB}">
      <dgm:prSet/>
      <dgm:spPr/>
      <dgm:t>
        <a:bodyPr/>
        <a:lstStyle/>
        <a:p>
          <a:endParaRPr lang="en-US"/>
        </a:p>
      </dgm:t>
    </dgm:pt>
    <dgm:pt modelId="{675B062A-2756-40E5-ABFB-72300AFEDC7A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96197B-2F64-45DE-B651-A6346C056794}" type="parTrans" cxnId="{7DFB7671-3ABC-497C-B6BF-7EBBFE823828}">
      <dgm:prSet/>
      <dgm:spPr/>
      <dgm:t>
        <a:bodyPr/>
        <a:lstStyle/>
        <a:p>
          <a:endParaRPr lang="en-US"/>
        </a:p>
      </dgm:t>
    </dgm:pt>
    <dgm:pt modelId="{67BE5E25-70E0-4B50-9A63-97724BE90467}" type="sibTrans" cxnId="{7DFB7671-3ABC-497C-B6BF-7EBBFE823828}">
      <dgm:prSet/>
      <dgm:spPr/>
      <dgm:t>
        <a:bodyPr/>
        <a:lstStyle/>
        <a:p>
          <a:endParaRPr lang="en-US"/>
        </a:p>
      </dgm:t>
    </dgm:pt>
    <dgm:pt modelId="{42DD822A-5003-4499-BF4D-DA49193D9451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DDB80C-7CF9-4255-B317-7FAEB279E76B}" type="parTrans" cxnId="{71C684DC-BC36-4CC1-B0A8-C64289D4DAA0}">
      <dgm:prSet/>
      <dgm:spPr/>
      <dgm:t>
        <a:bodyPr/>
        <a:lstStyle/>
        <a:p>
          <a:endParaRPr lang="en-US"/>
        </a:p>
      </dgm:t>
    </dgm:pt>
    <dgm:pt modelId="{60DF4EE5-71F5-45E7-9878-6838886A16E7}" type="sibTrans" cxnId="{71C684DC-BC36-4CC1-B0A8-C64289D4DAA0}">
      <dgm:prSet/>
      <dgm:spPr/>
      <dgm:t>
        <a:bodyPr/>
        <a:lstStyle/>
        <a:p>
          <a:endParaRPr lang="en-US"/>
        </a:p>
      </dgm:t>
    </dgm:pt>
    <dgm:pt modelId="{27DBAEA5-2308-41C5-AFC7-1FC7654289AA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D34CF6-6D0D-45E3-8BA7-7071A2C936D7}" type="parTrans" cxnId="{C744A06D-8742-4862-A436-9126FE1D8C99}">
      <dgm:prSet/>
      <dgm:spPr/>
      <dgm:t>
        <a:bodyPr/>
        <a:lstStyle/>
        <a:p>
          <a:endParaRPr lang="en-US"/>
        </a:p>
      </dgm:t>
    </dgm:pt>
    <dgm:pt modelId="{FDD00DBE-D523-4095-8E83-9A44C2B76574}" type="sibTrans" cxnId="{C744A06D-8742-4862-A436-9126FE1D8C99}">
      <dgm:prSet/>
      <dgm:spPr/>
      <dgm:t>
        <a:bodyPr/>
        <a:lstStyle/>
        <a:p>
          <a:endParaRPr lang="en-US"/>
        </a:p>
      </dgm:t>
    </dgm:pt>
    <dgm:pt modelId="{CB73FCDE-7B56-4361-BABD-39FCCAE4C7CD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C7C4D4-AE03-4506-972A-B80A22D6C809}" type="parTrans" cxnId="{26859532-9254-4DB5-B07B-B351A79E7068}">
      <dgm:prSet/>
      <dgm:spPr/>
      <dgm:t>
        <a:bodyPr/>
        <a:lstStyle/>
        <a:p>
          <a:endParaRPr lang="en-US"/>
        </a:p>
      </dgm:t>
    </dgm:pt>
    <dgm:pt modelId="{744C1B13-81FD-4F0D-A46A-548D5A0DB2E5}" type="sibTrans" cxnId="{26859532-9254-4DB5-B07B-B351A79E7068}">
      <dgm:prSet/>
      <dgm:spPr/>
      <dgm:t>
        <a:bodyPr/>
        <a:lstStyle/>
        <a:p>
          <a:endParaRPr lang="en-US"/>
        </a:p>
      </dgm:t>
    </dgm:pt>
    <dgm:pt modelId="{C0AC23E4-D24B-422E-8639-C6E025E9C898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D888DC-420D-4176-AC18-DA51411C079A}" type="parTrans" cxnId="{0EB3CFB1-1179-4EF0-81EE-86E14086C929}">
      <dgm:prSet/>
      <dgm:spPr/>
      <dgm:t>
        <a:bodyPr/>
        <a:lstStyle/>
        <a:p>
          <a:endParaRPr lang="en-US"/>
        </a:p>
      </dgm:t>
    </dgm:pt>
    <dgm:pt modelId="{77F98A56-696B-44AA-A464-DF8FA86BF83F}" type="sibTrans" cxnId="{0EB3CFB1-1179-4EF0-81EE-86E14086C929}">
      <dgm:prSet/>
      <dgm:spPr/>
      <dgm:t>
        <a:bodyPr/>
        <a:lstStyle/>
        <a:p>
          <a:endParaRPr lang="en-US"/>
        </a:p>
      </dgm:t>
    </dgm:pt>
    <dgm:pt modelId="{8AE55F6A-8FBF-431C-8E6A-10CEC6251636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Tra cứu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74A0B-8012-4861-87A6-C60BDB2BE2FB}" type="parTrans" cxnId="{F13D3B67-FE53-4C66-A21B-41A22E101CD7}">
      <dgm:prSet/>
      <dgm:spPr/>
      <dgm:t>
        <a:bodyPr/>
        <a:lstStyle/>
        <a:p>
          <a:endParaRPr lang="en-US"/>
        </a:p>
      </dgm:t>
    </dgm:pt>
    <dgm:pt modelId="{A0BC3CE1-A4B7-4C77-BE57-BB80C0C07CD5}" type="sibTrans" cxnId="{F13D3B67-FE53-4C66-A21B-41A22E101CD7}">
      <dgm:prSet/>
      <dgm:spPr/>
      <dgm:t>
        <a:bodyPr/>
        <a:lstStyle/>
        <a:p>
          <a:endParaRPr lang="en-US"/>
        </a:p>
      </dgm:t>
    </dgm:pt>
    <dgm:pt modelId="{95676D1C-D417-4C02-B99C-D61FABD81AF2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theo ca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D59AF6-B9CF-4079-802A-5F75DC4443E1}" type="parTrans" cxnId="{C9704FFB-9F93-4A1A-85E1-F4B450C889C7}">
      <dgm:prSet/>
      <dgm:spPr/>
      <dgm:t>
        <a:bodyPr/>
        <a:lstStyle/>
        <a:p>
          <a:endParaRPr lang="en-US"/>
        </a:p>
      </dgm:t>
    </dgm:pt>
    <dgm:pt modelId="{52C9E1C9-4145-422F-B052-F14344EA1CA2}" type="sibTrans" cxnId="{C9704FFB-9F93-4A1A-85E1-F4B450C889C7}">
      <dgm:prSet/>
      <dgm:spPr/>
      <dgm:t>
        <a:bodyPr/>
        <a:lstStyle/>
        <a:p>
          <a:endParaRPr lang="en-US"/>
        </a:p>
      </dgm:t>
    </dgm:pt>
    <dgm:pt modelId="{BBBCFDAF-6E5C-4638-8E80-B7E9EE46830C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(ngày tháng)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A3CF65-D148-49CC-A8D6-56FAC750F469}" type="parTrans" cxnId="{66E298EE-DFC6-4048-A6BC-A170379784EA}">
      <dgm:prSet/>
      <dgm:spPr/>
      <dgm:t>
        <a:bodyPr/>
        <a:lstStyle/>
        <a:p>
          <a:endParaRPr lang="en-US"/>
        </a:p>
      </dgm:t>
    </dgm:pt>
    <dgm:pt modelId="{C435594F-2D28-4E92-8895-F6DDC039FAAE}" type="sibTrans" cxnId="{66E298EE-DFC6-4048-A6BC-A170379784EA}">
      <dgm:prSet/>
      <dgm:spPr/>
      <dgm:t>
        <a:bodyPr/>
        <a:lstStyle/>
        <a:p>
          <a:endParaRPr lang="en-US"/>
        </a:p>
      </dgm:t>
    </dgm:pt>
    <dgm:pt modelId="{F0337AB0-0716-497B-BAB3-F3E73B34AF5D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chuyến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55546A-1B94-43BC-A9AF-5E4AB32C91CD}" type="parTrans" cxnId="{01A08A4E-B6ED-4CC0-A275-9F092FE7D352}">
      <dgm:prSet/>
      <dgm:spPr/>
      <dgm:t>
        <a:bodyPr/>
        <a:lstStyle/>
        <a:p>
          <a:endParaRPr lang="en-US"/>
        </a:p>
      </dgm:t>
    </dgm:pt>
    <dgm:pt modelId="{89DE9E2C-3678-402F-98E6-5918CD08373D}" type="sibTrans" cxnId="{01A08A4E-B6ED-4CC0-A275-9F092FE7D352}">
      <dgm:prSet/>
      <dgm:spPr/>
      <dgm:t>
        <a:bodyPr/>
        <a:lstStyle/>
        <a:p>
          <a:endParaRPr lang="en-US"/>
        </a:p>
      </dgm:t>
    </dgm:pt>
    <dgm:pt modelId="{843FE5A6-37D2-4455-8779-A2C729F91EEA}" type="pres">
      <dgm:prSet presAssocID="{2DC9B778-2009-4916-80DF-3D3F2FF4433C}" presName="linear" presStyleCnt="0">
        <dgm:presLayoutVars>
          <dgm:dir/>
          <dgm:animLvl val="lvl"/>
          <dgm:resizeHandles val="exact"/>
        </dgm:presLayoutVars>
      </dgm:prSet>
      <dgm:spPr/>
    </dgm:pt>
    <dgm:pt modelId="{7EE8938E-ABCD-4BCA-B35D-ECA7DB33B8D2}" type="pres">
      <dgm:prSet presAssocID="{879F61E5-BD23-46E3-94CD-EC0B4485FBA0}" presName="parentLin" presStyleCnt="0"/>
      <dgm:spPr/>
    </dgm:pt>
    <dgm:pt modelId="{BDF1EAC6-A6E3-4E84-AB9B-8B14F1933E86}" type="pres">
      <dgm:prSet presAssocID="{879F61E5-BD23-46E3-94CD-EC0B4485FBA0}" presName="parentLeftMargin" presStyleLbl="node1" presStyleIdx="0" presStyleCnt="1"/>
      <dgm:spPr/>
    </dgm:pt>
    <dgm:pt modelId="{C82F78E4-9F4B-4F4D-BC4F-EC875C577B3D}" type="pres">
      <dgm:prSet presAssocID="{879F61E5-BD23-46E3-94CD-EC0B4485FBA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E52C197-5747-4BC0-86ED-B2D80A94A5E9}" type="pres">
      <dgm:prSet presAssocID="{879F61E5-BD23-46E3-94CD-EC0B4485FBA0}" presName="negativeSpace" presStyleCnt="0"/>
      <dgm:spPr/>
    </dgm:pt>
    <dgm:pt modelId="{195636CA-6752-4AA0-AD4C-51C82A66F523}" type="pres">
      <dgm:prSet presAssocID="{879F61E5-BD23-46E3-94CD-EC0B4485FBA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402F713-BB18-4D4E-AB46-9C0CB07556A3}" type="presOf" srcId="{F0337AB0-0716-497B-BAB3-F3E73B34AF5D}" destId="{195636CA-6752-4AA0-AD4C-51C82A66F523}" srcOrd="0" destOrd="9" presId="urn:microsoft.com/office/officeart/2005/8/layout/list1#2"/>
    <dgm:cxn modelId="{93811F17-F88E-4E72-B50A-E647686B4B9B}" type="presOf" srcId="{BBBCFDAF-6E5C-4638-8E80-B7E9EE46830C}" destId="{195636CA-6752-4AA0-AD4C-51C82A66F523}" srcOrd="0" destOrd="8" presId="urn:microsoft.com/office/officeart/2005/8/layout/list1#2"/>
    <dgm:cxn modelId="{8C264224-0CC7-4862-B6D2-462BD8813D62}" type="presOf" srcId="{C0AC23E4-D24B-422E-8639-C6E025E9C898}" destId="{195636CA-6752-4AA0-AD4C-51C82A66F523}" srcOrd="0" destOrd="5" presId="urn:microsoft.com/office/officeart/2005/8/layout/list1#2"/>
    <dgm:cxn modelId="{1C724725-1495-4FEC-8B27-3703539151C6}" type="presOf" srcId="{27DBAEA5-2308-41C5-AFC7-1FC7654289AA}" destId="{195636CA-6752-4AA0-AD4C-51C82A66F523}" srcOrd="0" destOrd="3" presId="urn:microsoft.com/office/officeart/2005/8/layout/list1#2"/>
    <dgm:cxn modelId="{87A1272C-87CC-49D8-B75C-4D292D2F2CDB}" srcId="{879F61E5-BD23-46E3-94CD-EC0B4485FBA0}" destId="{6146A7DF-4C9B-465E-929F-C6990717BABC}" srcOrd="0" destOrd="0" parTransId="{28CB8FF5-33C2-49B1-AB61-79CC1F5FCFEB}" sibTransId="{C48A5931-A86A-4FD3-ABAA-F70D1E180E2D}"/>
    <dgm:cxn modelId="{26859532-9254-4DB5-B07B-B351A79E7068}" srcId="{879F61E5-BD23-46E3-94CD-EC0B4485FBA0}" destId="{CB73FCDE-7B56-4361-BABD-39FCCAE4C7CD}" srcOrd="4" destOrd="0" parTransId="{4AC7C4D4-AE03-4506-972A-B80A22D6C809}" sibTransId="{744C1B13-81FD-4F0D-A46A-548D5A0DB2E5}"/>
    <dgm:cxn modelId="{4207AA41-6B65-4134-9099-35419C2E84E8}" type="presOf" srcId="{CB73FCDE-7B56-4361-BABD-39FCCAE4C7CD}" destId="{195636CA-6752-4AA0-AD4C-51C82A66F523}" srcOrd="0" destOrd="4" presId="urn:microsoft.com/office/officeart/2005/8/layout/list1#2"/>
    <dgm:cxn modelId="{F13D3B67-FE53-4C66-A21B-41A22E101CD7}" srcId="{879F61E5-BD23-46E3-94CD-EC0B4485FBA0}" destId="{8AE55F6A-8FBF-431C-8E6A-10CEC6251636}" srcOrd="6" destOrd="0" parTransId="{A0874A0B-8012-4861-87A6-C60BDB2BE2FB}" sibTransId="{A0BC3CE1-A4B7-4C77-BE57-BB80C0C07CD5}"/>
    <dgm:cxn modelId="{C744A06D-8742-4862-A436-9126FE1D8C99}" srcId="{879F61E5-BD23-46E3-94CD-EC0B4485FBA0}" destId="{27DBAEA5-2308-41C5-AFC7-1FC7654289AA}" srcOrd="3" destOrd="0" parTransId="{33D34CF6-6D0D-45E3-8BA7-7071A2C936D7}" sibTransId="{FDD00DBE-D523-4095-8E83-9A44C2B76574}"/>
    <dgm:cxn modelId="{01A08A4E-B6ED-4CC0-A275-9F092FE7D352}" srcId="{879F61E5-BD23-46E3-94CD-EC0B4485FBA0}" destId="{F0337AB0-0716-497B-BAB3-F3E73B34AF5D}" srcOrd="9" destOrd="0" parTransId="{2455546A-1B94-43BC-A9AF-5E4AB32C91CD}" sibTransId="{89DE9E2C-3678-402F-98E6-5918CD08373D}"/>
    <dgm:cxn modelId="{779DE94F-D8F4-4C32-AEE2-5A524E4F881E}" type="presOf" srcId="{879F61E5-BD23-46E3-94CD-EC0B4485FBA0}" destId="{BDF1EAC6-A6E3-4E84-AB9B-8B14F1933E86}" srcOrd="0" destOrd="0" presId="urn:microsoft.com/office/officeart/2005/8/layout/list1#2"/>
    <dgm:cxn modelId="{7DFB7671-3ABC-497C-B6BF-7EBBFE823828}" srcId="{879F61E5-BD23-46E3-94CD-EC0B4485FBA0}" destId="{675B062A-2756-40E5-ABFB-72300AFEDC7A}" srcOrd="1" destOrd="0" parTransId="{F996197B-2F64-45DE-B651-A6346C056794}" sibTransId="{67BE5E25-70E0-4B50-9A63-97724BE90467}"/>
    <dgm:cxn modelId="{FD26A554-16F3-46B1-90CF-F8D2A4442D65}" type="presOf" srcId="{879F61E5-BD23-46E3-94CD-EC0B4485FBA0}" destId="{C82F78E4-9F4B-4F4D-BC4F-EC875C577B3D}" srcOrd="1" destOrd="0" presId="urn:microsoft.com/office/officeart/2005/8/layout/list1#2"/>
    <dgm:cxn modelId="{47C5438C-DA94-4420-9D0A-7C14760ADC1B}" srcId="{2DC9B778-2009-4916-80DF-3D3F2FF4433C}" destId="{879F61E5-BD23-46E3-94CD-EC0B4485FBA0}" srcOrd="0" destOrd="0" parTransId="{C46717F0-9537-490A-87C2-01176C7A1264}" sibTransId="{80A74470-7A39-4AE8-B9E8-E78AE618B5DB}"/>
    <dgm:cxn modelId="{797090A0-19D6-4634-B4BC-203214DA831E}" type="presOf" srcId="{675B062A-2756-40E5-ABFB-72300AFEDC7A}" destId="{195636CA-6752-4AA0-AD4C-51C82A66F523}" srcOrd="0" destOrd="1" presId="urn:microsoft.com/office/officeart/2005/8/layout/list1#2"/>
    <dgm:cxn modelId="{3D1215A3-4866-4CF1-9370-2333D8E77AC2}" type="presOf" srcId="{2DC9B778-2009-4916-80DF-3D3F2FF4433C}" destId="{843FE5A6-37D2-4455-8779-A2C729F91EEA}" srcOrd="0" destOrd="0" presId="urn:microsoft.com/office/officeart/2005/8/layout/list1#2"/>
    <dgm:cxn modelId="{FCD21AA5-2053-48C4-95F9-D3E55E736E06}" type="presOf" srcId="{42DD822A-5003-4499-BF4D-DA49193D9451}" destId="{195636CA-6752-4AA0-AD4C-51C82A66F523}" srcOrd="0" destOrd="2" presId="urn:microsoft.com/office/officeart/2005/8/layout/list1#2"/>
    <dgm:cxn modelId="{0EB3CFB1-1179-4EF0-81EE-86E14086C929}" srcId="{879F61E5-BD23-46E3-94CD-EC0B4485FBA0}" destId="{C0AC23E4-D24B-422E-8639-C6E025E9C898}" srcOrd="5" destOrd="0" parTransId="{1AD888DC-420D-4176-AC18-DA51411C079A}" sibTransId="{77F98A56-696B-44AA-A464-DF8FA86BF83F}"/>
    <dgm:cxn modelId="{77F052C8-7BF8-4D14-B62B-5BA9F4CC7BBD}" type="presOf" srcId="{95676D1C-D417-4C02-B99C-D61FABD81AF2}" destId="{195636CA-6752-4AA0-AD4C-51C82A66F523}" srcOrd="0" destOrd="7" presId="urn:microsoft.com/office/officeart/2005/8/layout/list1#2"/>
    <dgm:cxn modelId="{06FFDAD0-B025-4BC6-B084-C6FED198B046}" type="presOf" srcId="{8AE55F6A-8FBF-431C-8E6A-10CEC6251636}" destId="{195636CA-6752-4AA0-AD4C-51C82A66F523}" srcOrd="0" destOrd="6" presId="urn:microsoft.com/office/officeart/2005/8/layout/list1#2"/>
    <dgm:cxn modelId="{71C684DC-BC36-4CC1-B0A8-C64289D4DAA0}" srcId="{879F61E5-BD23-46E3-94CD-EC0B4485FBA0}" destId="{42DD822A-5003-4499-BF4D-DA49193D9451}" srcOrd="2" destOrd="0" parTransId="{FCDDB80C-7CF9-4255-B317-7FAEB279E76B}" sibTransId="{60DF4EE5-71F5-45E7-9878-6838886A16E7}"/>
    <dgm:cxn modelId="{66E298EE-DFC6-4048-A6BC-A170379784EA}" srcId="{879F61E5-BD23-46E3-94CD-EC0B4485FBA0}" destId="{BBBCFDAF-6E5C-4638-8E80-B7E9EE46830C}" srcOrd="8" destOrd="0" parTransId="{E2A3CF65-D148-49CC-A8D6-56FAC750F469}" sibTransId="{C435594F-2D28-4E92-8895-F6DDC039FAAE}"/>
    <dgm:cxn modelId="{C9704FFB-9F93-4A1A-85E1-F4B450C889C7}" srcId="{879F61E5-BD23-46E3-94CD-EC0B4485FBA0}" destId="{95676D1C-D417-4C02-B99C-D61FABD81AF2}" srcOrd="7" destOrd="0" parTransId="{C2D59AF6-B9CF-4079-802A-5F75DC4443E1}" sibTransId="{52C9E1C9-4145-422F-B052-F14344EA1CA2}"/>
    <dgm:cxn modelId="{A8947AFD-9915-44D6-814C-63B40018B7D6}" type="presOf" srcId="{6146A7DF-4C9B-465E-929F-C6990717BABC}" destId="{195636CA-6752-4AA0-AD4C-51C82A66F523}" srcOrd="0" destOrd="0" presId="urn:microsoft.com/office/officeart/2005/8/layout/list1#2"/>
    <dgm:cxn modelId="{7DE83F68-AC64-4467-BEC4-46BC2672C43F}" type="presParOf" srcId="{843FE5A6-37D2-4455-8779-A2C729F91EEA}" destId="{7EE8938E-ABCD-4BCA-B35D-ECA7DB33B8D2}" srcOrd="0" destOrd="0" presId="urn:microsoft.com/office/officeart/2005/8/layout/list1#2"/>
    <dgm:cxn modelId="{0F6EC5E6-C170-44EB-B37D-8034BE3681D4}" type="presParOf" srcId="{7EE8938E-ABCD-4BCA-B35D-ECA7DB33B8D2}" destId="{BDF1EAC6-A6E3-4E84-AB9B-8B14F1933E86}" srcOrd="0" destOrd="0" presId="urn:microsoft.com/office/officeart/2005/8/layout/list1#2"/>
    <dgm:cxn modelId="{30ACD213-42B0-479C-9FA0-6FBA63B22AAF}" type="presParOf" srcId="{7EE8938E-ABCD-4BCA-B35D-ECA7DB33B8D2}" destId="{C82F78E4-9F4B-4F4D-BC4F-EC875C577B3D}" srcOrd="1" destOrd="0" presId="urn:microsoft.com/office/officeart/2005/8/layout/list1#2"/>
    <dgm:cxn modelId="{A79736AD-998F-49C1-945D-89FD04E38B9B}" type="presParOf" srcId="{843FE5A6-37D2-4455-8779-A2C729F91EEA}" destId="{AE52C197-5747-4BC0-86ED-B2D80A94A5E9}" srcOrd="1" destOrd="0" presId="urn:microsoft.com/office/officeart/2005/8/layout/list1#2"/>
    <dgm:cxn modelId="{8BEE1D40-0A94-4D93-998D-06C0138B68E0}" type="presParOf" srcId="{843FE5A6-37D2-4455-8779-A2C729F91EEA}" destId="{195636CA-6752-4AA0-AD4C-51C82A66F523}" srcOrd="2" destOrd="0" presId="urn:microsoft.com/office/officeart/2005/8/layout/list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636CA-6752-4AA0-AD4C-51C82A66F523}">
      <dsp:nvSpPr>
        <dsp:cNvPr id="0" name=""/>
        <dsp:cNvSpPr/>
      </dsp:nvSpPr>
      <dsp:spPr>
        <a:xfrm>
          <a:off x="0" y="269395"/>
          <a:ext cx="6364224" cy="524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666496" rIns="493934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ca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9395"/>
        <a:ext cx="6364224" cy="5241600"/>
      </dsp:txXfrm>
    </dsp:sp>
    <dsp:sp modelId="{C82F78E4-9F4B-4F4D-BC4F-EC875C577B3D}">
      <dsp:nvSpPr>
        <dsp:cNvPr id="0" name=""/>
        <dsp:cNvSpPr/>
      </dsp:nvSpPr>
      <dsp:spPr>
        <a:xfrm>
          <a:off x="318211" y="2836"/>
          <a:ext cx="4398067" cy="7388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bán</a:t>
          </a:r>
          <a:r>
            <a:rPr lang="en-US" sz="3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4280" y="38905"/>
        <a:ext cx="4325929" cy="66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636CA-6752-4AA0-AD4C-51C82A66F523}">
      <dsp:nvSpPr>
        <dsp:cNvPr id="0" name=""/>
        <dsp:cNvSpPr/>
      </dsp:nvSpPr>
      <dsp:spPr>
        <a:xfrm>
          <a:off x="0" y="409895"/>
          <a:ext cx="6364224" cy="507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3934" tIns="541528" rIns="493934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Quản lý khách hàng 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đơn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vé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Tra cứu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theo ca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Thống kê doanh thu (ngày tháng)</a:t>
          </a:r>
          <a:endParaRPr lang="en-US" sz="2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kê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doanh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chuyến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tàu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09895"/>
        <a:ext cx="6364224" cy="5077800"/>
      </dsp:txXfrm>
    </dsp:sp>
    <dsp:sp modelId="{C82F78E4-9F4B-4F4D-BC4F-EC875C577B3D}">
      <dsp:nvSpPr>
        <dsp:cNvPr id="0" name=""/>
        <dsp:cNvSpPr/>
      </dsp:nvSpPr>
      <dsp:spPr>
        <a:xfrm>
          <a:off x="318211" y="26135"/>
          <a:ext cx="4454956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678" y="63602"/>
        <a:ext cx="4380022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#2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/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>
              <a:fillRect/>
            </a:stretch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>
              <a:fillRect/>
            </a:stretch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>
            <a:fillRect/>
          </a:stretch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>
            <a:fillRect/>
          </a:stretch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>
            <a:fillRect/>
          </a:stretch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4400" b="0" i="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 hasCustomPrompt="1"/>
          </p:nvPr>
        </p:nvSpPr>
        <p:spPr>
          <a:xfrm>
            <a:off x="4501469" y="2189377"/>
            <a:ext cx="6565769" cy="35176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61904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 hasCustomPrompt="1"/>
          </p:nvPr>
        </p:nvSpPr>
        <p:spPr>
          <a:xfrm>
            <a:off x="420688" y="2189377"/>
            <a:ext cx="10661840" cy="3490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>
            <a:fillRect/>
          </a:stretch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>
            <a:fillRect/>
          </a:stretch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/>
          <p:cNvCxnSpPr/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/>
          <p:cNvCxnSpPr/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ogo with a black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1" y="731520"/>
            <a:ext cx="2174239" cy="940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7041" y="1087121"/>
            <a:ext cx="677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0477" y="1853056"/>
            <a:ext cx="451104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69439" y="2414301"/>
            <a:ext cx="84531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PHÁT TRIỂN ỨNG DỤNG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58720" y="3195626"/>
            <a:ext cx="73050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ga.</a:t>
            </a:r>
            <a:endParaRPr lang="en-US" sz="27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23080" y="4026857"/>
            <a:ext cx="3601720" cy="293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– Thành </a:t>
            </a:r>
            <a:r>
              <a:rPr lang="en-US" sz="19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Trần Quốc Đảm (Facilitacator)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Nguyễn Danh Minh Toàn (Reporter)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Lê Tấn Phong (Timekeeper)</a:t>
            </a:r>
          </a:p>
          <a:p>
            <a:pPr algn="just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vi-VN" sz="17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</a:rPr>
              <a:t>Vương Ngọc Huệ (Note tasker)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764543" cy="3436937"/>
          </a:xfrm>
        </p:spPr>
        <p:txBody>
          <a:bodyPr/>
          <a:lstStyle/>
          <a:p>
            <a:r>
              <a:rPr lang="en-US" dirty="0"/>
              <a:t>II.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&amp; THIẾT KẾ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2897" y="5110480"/>
            <a:ext cx="5673103" cy="56642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78" y="365126"/>
            <a:ext cx="10660350" cy="838036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1.Sơ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en-US" sz="2500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8A402-D1BD-040F-9AA8-932F75F150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F14504-E19A-4551-8CA6-9B366ADC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104001"/>
            <a:ext cx="11259312" cy="527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3430588" cy="685800"/>
          </a:xfrm>
        </p:spPr>
        <p:txBody>
          <a:bodyPr>
            <a:normAutofit/>
          </a:bodyPr>
          <a:lstStyle/>
          <a:p>
            <a:r>
              <a:rPr lang="en-US" sz="3300" dirty="0"/>
              <a:t>ĐẶC TẢ USECASE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39579" y="757238"/>
            <a:ext cx="1275715" cy="4714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white sheet of paper with black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577558"/>
            <a:ext cx="4561840" cy="6159024"/>
          </a:xfrm>
          <a:prstGeom prst="rect">
            <a:avLst/>
          </a:prstGeom>
        </p:spPr>
      </p:pic>
      <p:pic>
        <p:nvPicPr>
          <p:cNvPr id="9" name="Picture 8" descr="A white and black rectangular box with black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10" y="685800"/>
            <a:ext cx="378705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40" y="373030"/>
            <a:ext cx="3765296" cy="1656080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2238" y="1661057"/>
            <a:ext cx="1801150" cy="5843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01469" y="365760"/>
            <a:ext cx="6565769" cy="534130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white and black document with black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470" y="365761"/>
            <a:ext cx="6626250" cy="53485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65760"/>
            <a:ext cx="4303776" cy="1625600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ĐẶC TẢ USECASE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3984" y="1610257"/>
            <a:ext cx="3568990" cy="472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927600" y="365760"/>
            <a:ext cx="6139638" cy="534130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 descr="A black and white sheet of paper with white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365760"/>
            <a:ext cx="6139638" cy="5341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F31FF23-4DDB-5F07-ADA7-FB94C31E0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62" y="0"/>
            <a:ext cx="10348076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3267075" cy="61277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2.Sơ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54" y="614908"/>
            <a:ext cx="9470646" cy="62430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2495550" cy="685800"/>
          </a:xfrm>
        </p:spPr>
        <p:txBody>
          <a:bodyPr>
            <a:no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vi-VN" sz="2500" b="0" i="0" u="none" strike="noStrike" dirty="0">
                <a:effectLst/>
                <a:latin typeface="Times New Roman" panose="02020603050405020304" pitchFamily="18" charset="0"/>
              </a:rPr>
              <a:t> Sơ đồ thực thể và mối kết hợp</a:t>
            </a:r>
            <a:endParaRPr lang="en-US" sz="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8CA17EA6-7212-F55B-E661-4C865DCB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0"/>
            <a:ext cx="10109200" cy="6858000"/>
          </a:xfrm>
          <a:prstGeom prst="rect">
            <a:avLst/>
          </a:prstGeom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" y="108712"/>
            <a:ext cx="3267075" cy="558800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330485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GIẢI PHÁP &amp; HIỆN THỰC ỨNG DỤNG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/>
              <a:t>1.Giải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&amp; THIẾT KẾ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&amp; HIỆN THỰC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THỬ</a:t>
            </a: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Slide Number Placeholder 5"/>
          <p:cNvSpPr txBox="1"/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/>
              <a:t>2.Hiện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train station&#10;&#10;Description automatically generated">
            <a:extLst>
              <a:ext uri="{FF2B5EF4-FFF2-40B4-BE49-F238E27FC236}">
                <a16:creationId xmlns:a16="http://schemas.microsoft.com/office/drawing/2014/main" id="{F71C58A6-366C-0E7D-78A0-8E0B06D2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2560" y="324612"/>
            <a:ext cx="5045075" cy="530225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train station&#10;&#10;Description automatically generated">
            <a:extLst>
              <a:ext uri="{FF2B5EF4-FFF2-40B4-BE49-F238E27FC236}">
                <a16:creationId xmlns:a16="http://schemas.microsoft.com/office/drawing/2014/main" id="{1564264C-01AB-5193-CFDA-DF64C459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2560" y="324612"/>
            <a:ext cx="5045075" cy="530225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3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805238" cy="782638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train on the track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72" y="667512"/>
            <a:ext cx="8791055" cy="608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03152" y="-8128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339" y="139946"/>
            <a:ext cx="69615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endParaRPr lang="en-US" sz="3000" dirty="0"/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693944"/>
            <a:ext cx="8788400" cy="595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340" y="139946"/>
            <a:ext cx="6672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</a:t>
            </a:r>
            <a:endParaRPr lang="en-US" sz="30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2706D0-B8CC-7672-D70E-470DD305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38" y="693944"/>
            <a:ext cx="8507225" cy="604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KIỂM THỬ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11" name="Table 7" descr="Table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728937284"/>
              </p:ext>
            </p:extLst>
          </p:nvPr>
        </p:nvGraphicFramePr>
        <p:xfrm>
          <a:off x="420688" y="1690689"/>
          <a:ext cx="10661650" cy="39730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0719">
                <a:tc>
                  <a:txBody>
                    <a:bodyPr/>
                    <a:lstStyle/>
                    <a:p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Thành </a:t>
                      </a:r>
                      <a:r>
                        <a:rPr lang="en-US" dirty="0" err="1"/>
                        <a:t>công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công</a:t>
                      </a:r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Tổng</a:t>
                      </a:r>
                      <a:r>
                        <a:rPr lang="en-US" dirty="0"/>
                        <a:t> 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test case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719">
                <a:tc>
                  <a:txBody>
                    <a:bodyPr/>
                    <a:lstStyle/>
                    <a:p>
                      <a:r>
                        <a:rPr lang="en-US" dirty="0" err="1"/>
                        <a:t>Trần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Quốc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Đảm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719">
                <a:tc>
                  <a:txBody>
                    <a:bodyPr/>
                    <a:lstStyle/>
                    <a:p>
                      <a:r>
                        <a:rPr lang="en-US" dirty="0" err="1"/>
                        <a:t>Vương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Ngọc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Huệ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193">
                <a:tc>
                  <a:txBody>
                    <a:bodyPr/>
                    <a:lstStyle/>
                    <a:p>
                      <a:r>
                        <a:rPr lang="en-US" dirty="0"/>
                        <a:t>Lê </a:t>
                      </a:r>
                      <a:r>
                        <a:rPr lang="en-US" dirty="0" err="1"/>
                        <a:t>Tấn</a:t>
                      </a:r>
                      <a:r>
                        <a:rPr lang="en-US" dirty="0"/>
                        <a:t> Phong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719">
                <a:tc>
                  <a:txBody>
                    <a:bodyPr/>
                    <a:lstStyle/>
                    <a:p>
                      <a:r>
                        <a:rPr lang="en-US" dirty="0"/>
                        <a:t>Nguyễn Danh Minh Toàn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KẾT LUẬN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61B2-0704-2820-6FF4-A47CA371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CA395-306B-C91E-9C2A-3F0FF210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6" y="1690688"/>
            <a:ext cx="9741183" cy="38535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dirty="0"/>
              <a:t>Tối ưu tốc độ chạy của phần mềm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tải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8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2897" y="576263"/>
            <a:ext cx="5646541" cy="29390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I.TỔNG QUAN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0"/>
          </p:nvPr>
        </p:nvSpPr>
        <p:spPr>
          <a:xfrm>
            <a:off x="422275" y="4368800"/>
            <a:ext cx="5125085" cy="13081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96" y="529336"/>
            <a:ext cx="5228393" cy="3280664"/>
          </a:xfrm>
        </p:spPr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quý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endParaRPr lang="en-US" dirty="0"/>
          </a:p>
        </p:txBody>
      </p:sp>
      <p:pic>
        <p:nvPicPr>
          <p:cNvPr id="10" name="Graphic 9" descr="Balloons">
            <a:extLst>
              <a:ext uri="{FF2B5EF4-FFF2-40B4-BE49-F238E27FC236}">
                <a16:creationId xmlns:a16="http://schemas.microsoft.com/office/drawing/2014/main" id="{53BFBD82-3752-028D-4CB7-03B3DEEE7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841" y="3429000"/>
            <a:ext cx="2265680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1.Khảo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65" y="1426210"/>
            <a:ext cx="9740900" cy="4618990"/>
          </a:xfrm>
        </p:spPr>
        <p:txBody>
          <a:bodyPr>
            <a:no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</a:rPr>
              <a:t>Hiện</a:t>
            </a:r>
            <a:r>
              <a:rPr lang="en-US" sz="2000" b="1" dirty="0"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</a:rPr>
              <a:t>trạng</a:t>
            </a:r>
            <a:endParaRPr lang="en-US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</a:rPr>
              <a:t>C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hậm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trễ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trong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quá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trình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phục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vụ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khách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hàng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</a:rPr>
              <a:t>V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iệc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tra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cứu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thông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tin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vé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tốn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nhiều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thời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gian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</a:rPr>
              <a:t>D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ễ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xảy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ra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sai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sót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trong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ghi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chép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và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quản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lý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thông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tin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vé</a:t>
            </a:r>
            <a:endParaRPr lang="en-US" sz="2000" b="0" i="0" u="none" strike="noStrike" dirty="0">
              <a:effectLst/>
              <a:latin typeface="Times New Roman" panose="02020603050405020304" pitchFamily="18" charset="0"/>
            </a:endParaRPr>
          </a:p>
          <a:p>
            <a:r>
              <a:rPr lang="en-US" sz="2000" b="1" dirty="0" err="1">
                <a:latin typeface="Times New Roman" panose="02020603050405020304" pitchFamily="18" charset="0"/>
              </a:rPr>
              <a:t>Mục</a:t>
            </a:r>
            <a:r>
              <a:rPr lang="en-US" sz="2000" b="1" dirty="0"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</a:rPr>
              <a:t>tiêu</a:t>
            </a:r>
            <a:endParaRPr lang="en-US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Đ</a:t>
            </a:r>
            <a:r>
              <a:rPr lang="vi-VN" sz="2000" b="0" i="0" u="none" strike="noStrike" dirty="0">
                <a:effectLst/>
                <a:latin typeface="Times New Roman" panose="02020603050405020304" pitchFamily="18" charset="0"/>
              </a:rPr>
              <a:t>ạt được sự tiện lợi trong quá trình quản lý và điều hành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Tập trung phục vụ bán vé và quản lý các đối tượng liên quan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</a:rPr>
              <a:t>cứu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thông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tin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nhanh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chóng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,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hiệu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quả</a:t>
            </a:r>
            <a:endParaRPr lang="en-US" sz="2000" b="0" i="0" u="none" strike="noStrike" dirty="0"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</a:rPr>
              <a:t>T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hống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kê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hoạt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động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kinh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dirty="0" err="1">
                <a:effectLst/>
                <a:latin typeface="Times New Roman" panose="02020603050405020304" pitchFamily="18" charset="0"/>
              </a:rPr>
              <a:t>doanh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</a:rPr>
              <a:t>.</a:t>
            </a:r>
          </a:p>
          <a:p>
            <a:pPr marL="285750" indent="-285750" algn="just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2000" b="0" dirty="0">
              <a:effectLst/>
            </a:endParaRPr>
          </a:p>
          <a:p>
            <a:br>
              <a:rPr lang="en-US" sz="2000" dirty="0"/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Slide Number Placeholder 5"/>
          <p:cNvSpPr txBox="1"/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Dante (Headings)"/>
                <a:cs typeface="Times New Roman" panose="02020603050405020304" pitchFamily="18" charset="0"/>
              </a:rPr>
              <a:t>1.Khảo </a:t>
            </a:r>
            <a:r>
              <a:rPr lang="en-US" sz="4000" dirty="0" err="1">
                <a:latin typeface="Dante (Headings)"/>
                <a:cs typeface="Times New Roman" panose="02020603050405020304" pitchFamily="18" charset="0"/>
              </a:rPr>
              <a:t>sát</a:t>
            </a:r>
            <a:r>
              <a:rPr lang="en-US" sz="4000" dirty="0">
                <a:latin typeface="Dante (Headings)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Dante (Headings)"/>
                <a:cs typeface="Times New Roman" panose="02020603050405020304" pitchFamily="18" charset="0"/>
              </a:rPr>
              <a:t>hiện</a:t>
            </a:r>
            <a:r>
              <a:rPr lang="en-US" sz="4000" dirty="0">
                <a:latin typeface="Dante (Headings)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Dante (Headings)"/>
                <a:cs typeface="Times New Roman" panose="02020603050405020304" pitchFamily="18" charset="0"/>
              </a:rPr>
              <a:t>trạng</a:t>
            </a:r>
            <a:r>
              <a:rPr lang="en-US" sz="4000" dirty="0">
                <a:latin typeface="Dante (Headings)"/>
                <a:cs typeface="Times New Roman" panose="02020603050405020304" pitchFamily="18" charset="0"/>
              </a:rPr>
              <a:t> </a:t>
            </a:r>
            <a:endParaRPr lang="en-US" sz="4000" dirty="0">
              <a:latin typeface="Dante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78" y="1599475"/>
            <a:ext cx="9741183" cy="3345316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 quản lý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 descr="A person in a sui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845" y="1332186"/>
            <a:ext cx="1434875" cy="1434875"/>
          </a:xfrm>
          <a:prstGeom prst="rect">
            <a:avLst/>
          </a:prstGeom>
        </p:spPr>
      </p:pic>
      <p:pic>
        <p:nvPicPr>
          <p:cNvPr id="10" name="Picture 9" descr="A person standing behind a blue coun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20" y="3619707"/>
            <a:ext cx="1981200" cy="2118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2.Yêu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A4F6043-7A67-491B-98BC-F933DED7226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2859679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2.Yêu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A4F6043-7A67-491B-98BC-F933DED7226D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8809248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78" y="1599474"/>
            <a:ext cx="9741183" cy="4546683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Chạy ổn định.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Có tính đúng đắn.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thân thiện, dễ sử dụng.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 tính toán phải chính xác theo nghiệp vụ.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Yêu cầu tương thích giữa phần cứng và phần mềm.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vi-V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Sử dụng bất cứ lúc nào: Không giới hạn thời gian sử dụng.</a:t>
            </a:r>
            <a:endParaRPr lang="vi-VN" sz="20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78" y="1351280"/>
            <a:ext cx="9741183" cy="470408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1: Khách hàng đến mua vé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2: Kiểm tra tình trạng vé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3: Đặt vé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4: Xác nhận đặt vé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5: Lưu trữ thông tin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6: Thanh toán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7: Khách hàng lên tàu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Bước 8: Lưu trữ hóa đơn</a:t>
            </a:r>
            <a:endParaRPr lang="vi-VN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vi-VN" sz="1800" b="1" dirty="0">
              <a:solidFill>
                <a:srgbClr val="1F4E79"/>
              </a:solidFill>
              <a:effectLst/>
              <a:latin typeface="Calibri Light" panose="020F03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9436BC-77AE-4AEE-A282-4E162A1CAA7D}">
  <ds:schemaRefs/>
</ds:datastoreItem>
</file>

<file path=customXml/itemProps2.xml><?xml version="1.0" encoding="utf-8"?>
<ds:datastoreItem xmlns:ds="http://schemas.openxmlformats.org/officeDocument/2006/customXml" ds:itemID="{5B665E41-66EB-401D-940D-8E7024721BE5}">
  <ds:schemaRefs/>
</ds:datastoreItem>
</file>

<file path=customXml/itemProps3.xml><?xml version="1.0" encoding="utf-8"?>
<ds:datastoreItem xmlns:ds="http://schemas.openxmlformats.org/officeDocument/2006/customXml" ds:itemID="{E3B37DAF-AFAF-4561-A80B-C76198EBD31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{00EB02E6-7D27-4C31-AC8E-3792A2F7BF15}tf67338807_win32</Template>
  <TotalTime>73</TotalTime>
  <Words>675</Words>
  <Application>Microsoft Office PowerPoint</Application>
  <PresentationFormat>Widescreen</PresentationFormat>
  <Paragraphs>163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Dante (Headings)</vt:lpstr>
      <vt:lpstr>Dante (Headings)2</vt:lpstr>
      <vt:lpstr>Helvetica Neue Medium</vt:lpstr>
      <vt:lpstr>Arial</vt:lpstr>
      <vt:lpstr>Calibri</vt:lpstr>
      <vt:lpstr>Calibri Light</vt:lpstr>
      <vt:lpstr>Dante</vt:lpstr>
      <vt:lpstr>Symbol</vt:lpstr>
      <vt:lpstr>Times New Roman</vt:lpstr>
      <vt:lpstr>Wingdings</vt:lpstr>
      <vt:lpstr>Wingdings 2</vt:lpstr>
      <vt:lpstr>OffsetVTI</vt:lpstr>
      <vt:lpstr>PowerPoint Presentation</vt:lpstr>
      <vt:lpstr>NỘI DUNG</vt:lpstr>
      <vt:lpstr>I.TỔNG QUAN</vt:lpstr>
      <vt:lpstr>1.Khảo sát hiện trạng </vt:lpstr>
      <vt:lpstr>1.Khảo sát hiện trạng </vt:lpstr>
      <vt:lpstr>2.Yêu cầu chức năng </vt:lpstr>
      <vt:lpstr>2.Yêu cầu chức năng </vt:lpstr>
      <vt:lpstr>3 Yêu cầu phi chức năng </vt:lpstr>
      <vt:lpstr>4. Nghiệp vụ </vt:lpstr>
      <vt:lpstr>II. PHÂN TÍCH &amp; THIẾT KẾ</vt:lpstr>
      <vt:lpstr>1.Sơ đồ Usecase</vt:lpstr>
      <vt:lpstr>ĐẶC TẢ USECASE</vt:lpstr>
      <vt:lpstr>ĐẶC TẢ USECASE</vt:lpstr>
      <vt:lpstr>ĐẶC TẢ USECASE</vt:lpstr>
      <vt:lpstr>2.Sơ đồ lớp</vt:lpstr>
      <vt:lpstr>3. Sơ đồ thực thể và mối kết hợp</vt:lpstr>
      <vt:lpstr>4. Phân luồng màn hình</vt:lpstr>
      <vt:lpstr>III. GIẢI PHÁP &amp; HIỆN THỰC ỨNG DỤNG</vt:lpstr>
      <vt:lpstr>1.Giải pháp</vt:lpstr>
      <vt:lpstr>2.Hiện thực phần mềm</vt:lpstr>
      <vt:lpstr>2.1. Màn hình đăng nhập</vt:lpstr>
      <vt:lpstr>2.2. Màn hình quên mật khẩu</vt:lpstr>
      <vt:lpstr>2.3. Màn hình trang chủ</vt:lpstr>
      <vt:lpstr>PowerPoint Presentation</vt:lpstr>
      <vt:lpstr>PowerPoint Presentation</vt:lpstr>
      <vt:lpstr>IV. KIỂM THỬ</vt:lpstr>
      <vt:lpstr>Kết quả kiểm thử</vt:lpstr>
      <vt:lpstr>V. KẾT LUẬN</vt:lpstr>
      <vt:lpstr>Phương hướng phát triển</vt:lpstr>
      <vt:lpstr>Cảm ơn quý thầy cô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Danh Minh Toàn</dc:creator>
  <cp:lastModifiedBy>Nguyễn Danh Minh Toàn</cp:lastModifiedBy>
  <cp:revision>14</cp:revision>
  <dcterms:created xsi:type="dcterms:W3CDTF">2024-09-27T12:23:00Z</dcterms:created>
  <dcterms:modified xsi:type="dcterms:W3CDTF">2024-12-11T01:05:35Z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BC86517AAAF44CF4B616E07956FBC26F_12</vt:lpwstr>
  </property>
  <property fmtid="{D5CDD505-2E9C-101B-9397-08002B2CF9AE}" pid="4" name="KSOProductBuildVer">
    <vt:lpwstr>1033-12.2.0.19307</vt:lpwstr>
  </property>
</Properties>
</file>